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7"/>
  </p:notesMasterIdLst>
  <p:handoutMasterIdLst>
    <p:handoutMasterId r:id="rId8"/>
  </p:handoutMasterIdLst>
  <p:sldIdLst>
    <p:sldId id="338" r:id="rId2"/>
    <p:sldId id="509" r:id="rId3"/>
    <p:sldId id="493" r:id="rId4"/>
    <p:sldId id="496" r:id="rId5"/>
    <p:sldId id="39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96B40E-228B-40C1-A77E-4F287E622C12}">
          <p14:sldIdLst>
            <p14:sldId id="338"/>
            <p14:sldId id="509"/>
            <p14:sldId id="493"/>
            <p14:sldId id="496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sna Galih Sukma Suryana" initials="TGSS" lastIdx="1" clrIdx="0">
    <p:extLst>
      <p:ext uri="{19B8F6BF-5375-455C-9EA6-DF929625EA0E}">
        <p15:presenceInfo xmlns:p15="http://schemas.microsoft.com/office/powerpoint/2012/main" userId="5bee06cb8d05cd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B3A"/>
    <a:srgbClr val="F5BE3A"/>
    <a:srgbClr val="F1F1E6"/>
    <a:srgbClr val="045F56"/>
    <a:srgbClr val="EFE0BB"/>
    <a:srgbClr val="678FAA"/>
    <a:srgbClr val="DDAF40"/>
    <a:srgbClr val="DDB041"/>
    <a:srgbClr val="ED7D31"/>
    <a:srgbClr val="0F1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404" autoAdjust="0"/>
  </p:normalViewPr>
  <p:slideViewPr>
    <p:cSldViewPr snapToGrid="0">
      <p:cViewPr varScale="1">
        <p:scale>
          <a:sx n="66" d="100"/>
          <a:sy n="66" d="100"/>
        </p:scale>
        <p:origin x="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3FA6B6-2803-434B-BBF8-ED8883F58EA1}" type="datetimeFigureOut">
              <a:rPr lang="en-US"/>
              <a:pPr>
                <a:defRPr/>
              </a:pPr>
              <a:t>04-Sep-24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22154D-655D-4859-83CE-D391E1674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5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6BD6-D4B5-4D41-8848-CEAC1848FB87}" type="datetimeFigureOut">
              <a:rPr lang="en-US" smtClean="0"/>
              <a:t>04-Sep-24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4D6F-4452-435E-9459-5312EA80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4D6F-4452-435E-9459-5312EA806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64D6F-4452-435E-9459-5312EA8061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04-Sep-24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DFD7904-61A1-114E-D218-8C5CB0E17918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6769C-EC70-8384-CFE0-47369988ED47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4190F1-19ED-8BE7-86D9-076A191B07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72" y="462079"/>
            <a:ext cx="3907055" cy="38647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94386C-E2B6-878C-B6B7-AF458592672D}"/>
              </a:ext>
            </a:extLst>
          </p:cNvPr>
          <p:cNvSpPr txBox="1"/>
          <p:nvPr userDrawn="1"/>
        </p:nvSpPr>
        <p:spPr>
          <a:xfrm>
            <a:off x="3025540" y="4407427"/>
            <a:ext cx="61409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/>
              <a:t>Jurusan Pendidikan Fisika</a:t>
            </a:r>
          </a:p>
          <a:p>
            <a:pPr algn="ctr"/>
            <a:r>
              <a:rPr lang="id-ID" sz="2800" b="1" dirty="0"/>
              <a:t>Fakultas Keguruan dan Ilmu Pendidikan</a:t>
            </a:r>
          </a:p>
          <a:p>
            <a:pPr algn="ctr"/>
            <a:r>
              <a:rPr lang="id-ID" sz="2800" b="1" dirty="0"/>
              <a:t>Universitas Sultan Ageng Tirtayasa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51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BC6FA4-EED2-C18F-8B07-C0749DB3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1677D-4C1A-42B6-9D3F-912AC08331F7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C4BE2-4093-4B65-BB54-88F77E2CB9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04650C-1D0C-8626-0CFF-7EAE0DFC601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18D11D-47AD-D0C6-2E0F-C333892D98C5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A41D3-1715-76C5-C078-D27855423CDF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7475C-DB33-87AA-6C27-F5BCDDD3C4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8" name="Picture 2" descr="Brand Untirta">
            <a:extLst>
              <a:ext uri="{FF2B5EF4-FFF2-40B4-BE49-F238E27FC236}">
                <a16:creationId xmlns:a16="http://schemas.microsoft.com/office/drawing/2014/main" id="{F9BB7FA9-9943-2704-F99C-8D8B4A8690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CDAE5-2208-D6D4-0690-882DA66B53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124650"/>
            <a:ext cx="704597" cy="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D82030-6235-21FB-D7AF-7AD5E23A3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04-Sep-24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B32AA0-7978-38AF-EF60-AD41CFB7D9B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3E3CCF0-FACB-F37E-8AB8-88B1807EEF9A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4E5D7-8AC7-FD29-8E0B-3FC4ACA1F6E8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96E62-9E18-8DBF-0F3B-64BF2D704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8" name="Picture 2" descr="Brand Untirta">
            <a:extLst>
              <a:ext uri="{FF2B5EF4-FFF2-40B4-BE49-F238E27FC236}">
                <a16:creationId xmlns:a16="http://schemas.microsoft.com/office/drawing/2014/main" id="{E9D4C1F1-AB5D-A83D-9669-CE44C95403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54E2E-62C0-E818-E616-36A8E6D7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CC8106C-8C39-CF1C-CB7F-BD03EF54EB4B}"/>
              </a:ext>
            </a:extLst>
          </p:cNvPr>
          <p:cNvSpPr/>
          <p:nvPr userDrawn="1"/>
        </p:nvSpPr>
        <p:spPr>
          <a:xfrm>
            <a:off x="0" y="0"/>
            <a:ext cx="12200715" cy="6858000"/>
          </a:xfrm>
          <a:prstGeom prst="rect">
            <a:avLst/>
          </a:prstGeom>
          <a:gradFill>
            <a:gsLst>
              <a:gs pos="16000">
                <a:srgbClr val="021B3A">
                  <a:alpha val="50000"/>
                </a:srgbClr>
              </a:gs>
              <a:gs pos="76000">
                <a:srgbClr val="021B3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nstructional Text"/>
          <p:cNvSpPr/>
          <p:nvPr userDrawn="1"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911" y="-10279"/>
            <a:ext cx="1747524" cy="229209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739482" y="1587504"/>
            <a:ext cx="10134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0"/>
                <a:solidFill>
                  <a:srgbClr val="021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2 0 2 4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F2D98-DC08-1F23-7EEC-D4ECA37520E7}"/>
              </a:ext>
            </a:extLst>
          </p:cNvPr>
          <p:cNvSpPr txBox="1"/>
          <p:nvPr userDrawn="1"/>
        </p:nvSpPr>
        <p:spPr>
          <a:xfrm>
            <a:off x="7114492" y="27891"/>
            <a:ext cx="5071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400" dirty="0">
                <a:solidFill>
                  <a:srgbClr val="F1F1E6"/>
                </a:solidFill>
              </a:rPr>
              <a:t>Jurusan Pendidikan Fisika</a:t>
            </a:r>
          </a:p>
          <a:p>
            <a:pPr algn="r"/>
            <a:r>
              <a:rPr lang="id-ID" sz="2400" dirty="0">
                <a:solidFill>
                  <a:srgbClr val="F1F1E6"/>
                </a:solidFill>
              </a:rPr>
              <a:t>Fakultas Keguruan dan Ilmu Pendidikan</a:t>
            </a:r>
          </a:p>
          <a:p>
            <a:pPr algn="r"/>
            <a:r>
              <a:rPr lang="id-ID" sz="2400" dirty="0">
                <a:solidFill>
                  <a:srgbClr val="F1F1E6"/>
                </a:solidFill>
              </a:rPr>
              <a:t>Universitas Sultan Ageng Tirtayasa</a:t>
            </a:r>
            <a:endParaRPr lang="en-US" sz="2400" dirty="0">
              <a:solidFill>
                <a:srgbClr val="F1F1E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0CA06-2057-556B-9447-8B93BC8F0B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7" y="532998"/>
            <a:ext cx="1083818" cy="10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2D54FA-7109-EB16-108F-1ADB2DB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71D43F-87BD-D237-8F27-4F988986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731AD1C-04EA-1871-3BC7-0C1C3D37219F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C4341-7556-E37F-AC1A-A001988C9EEA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6A0A5-CB70-29E7-E71B-CB8FB0D62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3" name="Picture 2" descr="Brand Untirta">
            <a:extLst>
              <a:ext uri="{FF2B5EF4-FFF2-40B4-BE49-F238E27FC236}">
                <a16:creationId xmlns:a16="http://schemas.microsoft.com/office/drawing/2014/main" id="{D11562A7-9350-9EC3-F8DA-DDCCC207FC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9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2514605"/>
            <a:ext cx="12192000" cy="3194035"/>
            <a:chOff x="647402" y="2514600"/>
            <a:chExt cx="10838688" cy="3194035"/>
          </a:xfrm>
          <a:solidFill>
            <a:srgbClr val="9900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rgbClr val="021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u="sng" dirty="0"/>
            </a:p>
          </p:txBody>
        </p:sp>
        <p:grpSp>
          <p:nvGrpSpPr>
            <p:cNvPr id="7" name="Group 6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Isosceles Triangle 19"/>
          <p:cNvSpPr/>
          <p:nvPr userDrawn="1"/>
        </p:nvSpPr>
        <p:spPr>
          <a:xfrm rot="5400000">
            <a:off x="-518839" y="3173695"/>
            <a:ext cx="2940050" cy="1889125"/>
          </a:xfrm>
          <a:prstGeom prst="triangle">
            <a:avLst>
              <a:gd name="adj" fmla="val 5090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u="sng"/>
          </a:p>
        </p:txBody>
      </p:sp>
      <p:sp>
        <p:nvSpPr>
          <p:cNvPr id="21" name="Isosceles Triangle 20"/>
          <p:cNvSpPr/>
          <p:nvPr userDrawn="1"/>
        </p:nvSpPr>
        <p:spPr>
          <a:xfrm rot="16200000" flipH="1">
            <a:off x="9780067" y="3166552"/>
            <a:ext cx="2941637" cy="1889125"/>
          </a:xfrm>
          <a:prstGeom prst="triangle">
            <a:avLst>
              <a:gd name="adj" fmla="val 5090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u="sng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96" y="0"/>
            <a:ext cx="2452119" cy="297180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903362" y="2118057"/>
            <a:ext cx="12971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rgbClr val="021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2 0 2 4</a:t>
            </a:r>
          </a:p>
        </p:txBody>
      </p:sp>
      <p:sp>
        <p:nvSpPr>
          <p:cNvPr id="28" name="Title 1"/>
          <p:cNvSpPr>
            <a:spLocks noGrp="1"/>
          </p:cNvSpPr>
          <p:nvPr userDrawn="1">
            <p:ph type="title"/>
          </p:nvPr>
        </p:nvSpPr>
        <p:spPr>
          <a:xfrm>
            <a:off x="1888876" y="2971806"/>
            <a:ext cx="8408065" cy="1684150"/>
          </a:xfrm>
        </p:spPr>
        <p:txBody>
          <a:bodyPr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9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356692" y="4655956"/>
            <a:ext cx="9271553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104900" y="6356356"/>
            <a:ext cx="1828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CBB772-0460-4636-9972-0262908280AB}" type="datetimeFigureOut">
              <a:rPr lang="en-US"/>
              <a:pPr>
                <a:defRPr/>
              </a:pPr>
              <a:t>04-Sep-24</a:t>
            </a:fld>
            <a:endParaRPr/>
          </a:p>
        </p:txBody>
      </p:sp>
      <p:sp>
        <p:nvSpPr>
          <p:cNvPr id="1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933700" y="6356356"/>
            <a:ext cx="6324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256713" y="6356356"/>
            <a:ext cx="1828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EEA214-0C1C-4F00-9877-A4A3F4114DB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DB06883-A45C-C2A9-1644-64D49028CBA8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3D8E6-C7D3-33A2-93A8-D3FD51D9B083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72CFD2-2A5D-1CBF-14DE-04F20A7A5F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62" y="550201"/>
            <a:ext cx="1465480" cy="14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EE308F-60DF-D7E8-41D2-47382D623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7159D2-CF31-5C77-1859-FCFC3614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929DA38-F00F-4FD7-FE4C-08834C6D4CB0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EF4F3-1E5B-26DD-A567-497FA5AF2A11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9" name="Picture 2" descr="Brand Untirta">
            <a:extLst>
              <a:ext uri="{FF2B5EF4-FFF2-40B4-BE49-F238E27FC236}">
                <a16:creationId xmlns:a16="http://schemas.microsoft.com/office/drawing/2014/main" id="{3D723EAC-3073-612B-E9F1-C255E4E0B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BD2E67-8A9D-DAE9-CDA8-FD8D3756AB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AC672C-4676-6AB6-223E-7D39ED1AB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7D327-4266-440E-BC81-C2A3E834E038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0754-3AE4-4F00-A5F1-FB94E44DF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43" y="6"/>
            <a:ext cx="960012" cy="1223889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5E20E5F-DF55-4396-9866-4CC1309A3396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F98AC1-670C-C3A7-864F-AA1B620CB2BB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6A31B1-64B3-C632-6561-1F7D3AAB14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19" name="Picture 2" descr="Brand Untirta">
            <a:extLst>
              <a:ext uri="{FF2B5EF4-FFF2-40B4-BE49-F238E27FC236}">
                <a16:creationId xmlns:a16="http://schemas.microsoft.com/office/drawing/2014/main" id="{6BDE6C89-FB8E-EE03-359B-CEBBD6E9C6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DC878-3716-EA40-D31C-BDF6F7A993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3" y="336409"/>
            <a:ext cx="588292" cy="5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B772-0460-4636-9972-0262908280AB}" type="datetimeFigureOut">
              <a:rPr lang="en-US" smtClean="0"/>
              <a:pPr>
                <a:defRPr/>
              </a:pPr>
              <a:t>04-Sep-24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EA214-0C1C-4F00-9877-A4A3F4114D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2F02A4-83E9-4FB0-81B5-5AEE8197EA24}"/>
              </a:ext>
            </a:extLst>
          </p:cNvPr>
          <p:cNvGrpSpPr/>
          <p:nvPr userDrawn="1"/>
        </p:nvGrpSpPr>
        <p:grpSpPr>
          <a:xfrm>
            <a:off x="0" y="2511030"/>
            <a:ext cx="12192000" cy="3194035"/>
            <a:chOff x="647402" y="2514600"/>
            <a:chExt cx="10838688" cy="3194035"/>
          </a:xfrm>
          <a:solidFill>
            <a:srgbClr val="0F1F2F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D54D0E-5628-49E7-9CBF-87E164902F21}"/>
                </a:ext>
              </a:extLst>
            </p:cNvPr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7321EDD-376C-4E5A-8090-EBDFC378D983}"/>
                  </a:ext>
                </a:extLst>
              </p:cNvPr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32C228C-A58D-4F33-BA21-E4FD9C37332A}"/>
                  </a:ext>
                </a:extLst>
              </p:cNvPr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55569E-0FA2-439D-9204-541C462398C1}"/>
                </a:ext>
              </a:extLst>
            </p:cNvPr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rgbClr val="021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6D22F4-53B4-478F-B009-F7B6AAD95AFD}"/>
                </a:ext>
              </a:extLst>
            </p:cNvPr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  <a:grp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86F650C-C939-44CB-A741-FF55169CC3E0}"/>
                  </a:ext>
                </a:extLst>
              </p:cNvPr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grpFill/>
              <a:ln w="381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47BC02-DD08-4E17-B443-C9F7A38D7027}"/>
                  </a:ext>
                </a:extLst>
              </p:cNvPr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grpFill/>
              <a:ln w="12700" cap="flat">
                <a:solidFill>
                  <a:srgbClr val="F5BE3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2B8138A-5D2F-4B06-9354-201935FB5C28}"/>
              </a:ext>
            </a:extLst>
          </p:cNvPr>
          <p:cNvSpPr/>
          <p:nvPr userDrawn="1"/>
        </p:nvSpPr>
        <p:spPr>
          <a:xfrm rot="5400000">
            <a:off x="-518839" y="3170120"/>
            <a:ext cx="2940050" cy="1889125"/>
          </a:xfrm>
          <a:prstGeom prst="triangle">
            <a:avLst>
              <a:gd name="adj" fmla="val 5090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A6ADD80-6BBA-41CF-AB06-C4C69CC832D0}"/>
              </a:ext>
            </a:extLst>
          </p:cNvPr>
          <p:cNvSpPr/>
          <p:nvPr userDrawn="1"/>
        </p:nvSpPr>
        <p:spPr>
          <a:xfrm rot="16200000" flipH="1">
            <a:off x="9780067" y="3162977"/>
            <a:ext cx="2941637" cy="1889125"/>
          </a:xfrm>
          <a:prstGeom prst="triangle">
            <a:avLst>
              <a:gd name="adj" fmla="val 50901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B48F8A-E618-4558-BDF0-33147EAFA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2" y="0"/>
            <a:ext cx="2255519" cy="29718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EEE67B-C93C-47EA-8D40-9E39D991C00A}"/>
              </a:ext>
            </a:extLst>
          </p:cNvPr>
          <p:cNvSpPr/>
          <p:nvPr userDrawn="1"/>
        </p:nvSpPr>
        <p:spPr>
          <a:xfrm>
            <a:off x="1805064" y="2105672"/>
            <a:ext cx="12971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rgbClr val="021B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2 0 2 4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31703B2-0A36-ADDA-87EF-985DAF0E7409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D204FC-C234-C7E7-8FA5-0BB0B0914884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B2B9EC-E012-D890-5E44-DFC9FB09CD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64" y="703502"/>
            <a:ext cx="1380898" cy="13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88C4F7A-E0A2-9786-F8FB-8993919E8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6CD15-8E15-43B2-A1F0-63EB5349EEAD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7FC64-C389-48A5-9E22-E7B408E6B6A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3A672C7-9A07-0761-9732-4BC7B2236C3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FD5AA6A-581C-3481-E0DC-231836E93706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57AE3-5991-E133-C6A0-00B4E0543FFD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D61D39-1E21-58EB-2ED9-2508701217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10" name="Picture 2" descr="Brand Untirta">
            <a:extLst>
              <a:ext uri="{FF2B5EF4-FFF2-40B4-BE49-F238E27FC236}">
                <a16:creationId xmlns:a16="http://schemas.microsoft.com/office/drawing/2014/main" id="{AA4FB124-DCE7-D7CB-086F-F672D9247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E58E1B-A05B-51D8-03F0-B365A8057C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124650"/>
            <a:ext cx="704597" cy="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35CF957-E02E-1F26-BE9C-0C9870BC5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943DC-9EF2-4AD0-BDE6-CF162501BB42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8C7DD-C09C-4BB3-913D-FF7C42B5DC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FCB6E3-4501-00D9-B3B3-E02181022AF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757567C-1EA0-5446-8A8E-7B6714A9E692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E2B4E-6CC0-9BA1-31A7-E7B9A84A24FD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4D43DC-C8A5-17B3-A57E-BE7ADE7750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11" name="Picture 2" descr="Brand Untirta">
            <a:extLst>
              <a:ext uri="{FF2B5EF4-FFF2-40B4-BE49-F238E27FC236}">
                <a16:creationId xmlns:a16="http://schemas.microsoft.com/office/drawing/2014/main" id="{A43B56BA-5D3B-055D-447A-6831903BD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5C5364-19DD-D009-FC63-0618522AEE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124650"/>
            <a:ext cx="704597" cy="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CD2B10-574C-835C-6E55-7C6C76212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3AAB5-AA07-4F76-8A2A-B76378B67211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94422-0220-40F4-9750-D5BEA18121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BE2BD8-51F3-54DE-E950-C7EBD434731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E4A21E9-C731-289C-6E81-D46CC965BFEC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7F4AC-3265-A696-B0C0-E797B238D2E1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3A6BA-2DBC-C7E1-D7C9-A369AE866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7" name="Picture 2" descr="Brand Untirta">
            <a:extLst>
              <a:ext uri="{FF2B5EF4-FFF2-40B4-BE49-F238E27FC236}">
                <a16:creationId xmlns:a16="http://schemas.microsoft.com/office/drawing/2014/main" id="{27FAECD5-1A68-B42A-70C6-9807A2E9C1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E64572-0586-CDAB-6B33-C7AA236F5C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124650"/>
            <a:ext cx="704597" cy="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3EB46E-38CD-38EB-E3F5-B01BB194A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69104-4FBE-4830-BB28-81B8298BC5B4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D2B42-BF41-4CCD-8CE8-28911CEB23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6DF523-49FB-12AD-FE53-74D9FFF18BD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F66FF16-251F-8CAD-782E-DD6912B427CA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F5938-C0AB-AAE2-955B-6C45D3DC6652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183E1-73B7-A9B2-521B-D006A33EA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6" name="Picture 2" descr="Brand Untirta">
            <a:extLst>
              <a:ext uri="{FF2B5EF4-FFF2-40B4-BE49-F238E27FC236}">
                <a16:creationId xmlns:a16="http://schemas.microsoft.com/office/drawing/2014/main" id="{FB48083A-E65D-03C1-F29D-34DF2CA42D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0C154-2B19-401B-307E-A5104BE41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124650"/>
            <a:ext cx="704597" cy="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235BCD-E9FD-2045-CF4B-2E7CF52D5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4D6BD-8289-462E-8E2B-26C6F54CD9FB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6D373-5810-45CC-8DEF-F2AACF3FD5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FCB39A-47F7-8BDF-6730-6ABC2D96300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B07E9B8-05E9-0663-F005-1E2856BEB29A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03BA5-7EAB-1652-65EF-59A97E400E95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78777-C581-8CF8-E3E8-BD83F68AA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9" name="Picture 2" descr="Brand Untirta">
            <a:extLst>
              <a:ext uri="{FF2B5EF4-FFF2-40B4-BE49-F238E27FC236}">
                <a16:creationId xmlns:a16="http://schemas.microsoft.com/office/drawing/2014/main" id="{E347014D-54F5-229E-08E9-4776CCAE04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B86705-47FF-195D-1C35-1932415E15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124650"/>
            <a:ext cx="704597" cy="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1AD1FB-6944-B9BE-8FE1-E7AA9A7C6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133"/>
            <a:ext cx="12192000" cy="9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996BB-AF9D-4323-99ED-DFF60EC874EA}" type="datetimeFigureOut">
              <a:rPr lang="en-GB" smtClean="0"/>
              <a:pPr>
                <a:defRPr/>
              </a:pPr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0AEC4-74FD-4E23-A676-A74C5DCB2B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A1F35E-5C98-E48D-FF43-E35F4EFBD0D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BB9CAB-C7FA-4139-BA04-0202653D41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FC25480-160D-FBE1-F523-C7E5A1DAFB6D}"/>
              </a:ext>
            </a:extLst>
          </p:cNvPr>
          <p:cNvSpPr txBox="1">
            <a:spLocks/>
          </p:cNvSpPr>
          <p:nvPr userDrawn="1"/>
        </p:nvSpPr>
        <p:spPr>
          <a:xfrm>
            <a:off x="8585470" y="6613489"/>
            <a:ext cx="3675063" cy="60963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b="0" i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defRPr/>
            </a:pPr>
            <a:r>
              <a:rPr lang="id-ID" sz="1200" b="1" i="0" dirty="0">
                <a:solidFill>
                  <a:srgbClr val="021B3A"/>
                </a:solidFill>
              </a:rPr>
              <a:t>PendFisUntirta</a:t>
            </a:r>
            <a:r>
              <a:rPr lang="en-US" sz="1200" b="1" i="0" dirty="0">
                <a:solidFill>
                  <a:srgbClr val="021B3A"/>
                </a:solidFill>
              </a:rPr>
              <a:t>|© 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FEF11-DE63-C3CB-B25A-64A5FCCB0A11}"/>
              </a:ext>
            </a:extLst>
          </p:cNvPr>
          <p:cNvSpPr txBox="1"/>
          <p:nvPr userDrawn="1"/>
        </p:nvSpPr>
        <p:spPr>
          <a:xfrm>
            <a:off x="0" y="6550600"/>
            <a:ext cx="73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 b="1" i="0" dirty="0">
                <a:solidFill>
                  <a:srgbClr val="021B3A"/>
                </a:solidFill>
                <a:latin typeface="+mj-lt"/>
              </a:rPr>
              <a:t>https://fisika.fkip.untirta.ac.id/ | </a:t>
            </a:r>
            <a:r>
              <a:rPr lang="id-ID" sz="1400" b="1" i="0" dirty="0">
                <a:solidFill>
                  <a:srgbClr val="021B3A"/>
                </a:solidFill>
                <a:effectLst/>
                <a:latin typeface="+mj-lt"/>
              </a:rPr>
              <a:t>Sekolah Jawara Indonesia</a:t>
            </a:r>
            <a:endParaRPr lang="id-ID" sz="1400" b="1" i="0" dirty="0">
              <a:solidFill>
                <a:srgbClr val="021B3A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7D580D-A669-F909-5851-70942C776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16" y="136525"/>
            <a:ext cx="2843790" cy="652273"/>
          </a:xfrm>
          <a:prstGeom prst="rect">
            <a:avLst/>
          </a:prstGeom>
        </p:spPr>
      </p:pic>
      <p:pic>
        <p:nvPicPr>
          <p:cNvPr id="9" name="Picture 2" descr="Brand Untirta">
            <a:extLst>
              <a:ext uri="{FF2B5EF4-FFF2-40B4-BE49-F238E27FC236}">
                <a16:creationId xmlns:a16="http://schemas.microsoft.com/office/drawing/2014/main" id="{17923F36-59E7-C1ED-3B05-3C828EF0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" y="5884518"/>
            <a:ext cx="1489640" cy="5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02A55-4BD5-8853-BAD2-1A8359DEC0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2" y="124650"/>
            <a:ext cx="704597" cy="6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04-Sep-24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1C40D-66BB-42E4-B0FF-C23D3A7557A9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1F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3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7" r:id="rId12"/>
    <p:sldLayoutId id="2147483720" r:id="rId13"/>
    <p:sldLayoutId id="2147483699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168208-CAF4-73A7-663E-0DA98D1D1414}"/>
              </a:ext>
            </a:extLst>
          </p:cNvPr>
          <p:cNvSpPr txBox="1"/>
          <p:nvPr/>
        </p:nvSpPr>
        <p:spPr>
          <a:xfrm>
            <a:off x="5075608" y="1778891"/>
            <a:ext cx="3857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7200" b="1" dirty="0">
                <a:solidFill>
                  <a:srgbClr val="F1F1E6"/>
                </a:solidFill>
                <a:latin typeface="Bodoni Bd BT" panose="02070803080706020303" pitchFamily="18" charset="0"/>
              </a:rPr>
              <a:t>[TOPIK]</a:t>
            </a:r>
            <a:endParaRPr lang="en-US" sz="7200" b="1" dirty="0">
              <a:solidFill>
                <a:srgbClr val="F1F1E6"/>
              </a:solidFill>
              <a:latin typeface="Bodoni Bd BT" panose="02070803080706020303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CFE99-30DB-9CFB-7EA1-9B10FEB12D2B}"/>
              </a:ext>
            </a:extLst>
          </p:cNvPr>
          <p:cNvSpPr/>
          <p:nvPr/>
        </p:nvSpPr>
        <p:spPr>
          <a:xfrm>
            <a:off x="5075608" y="3023909"/>
            <a:ext cx="6790571" cy="182880"/>
          </a:xfrm>
          <a:prstGeom prst="roundRect">
            <a:avLst/>
          </a:prstGeom>
          <a:solidFill>
            <a:srgbClr val="F1F1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E475E-3E71-5A20-FA5A-1E2879123499}"/>
              </a:ext>
            </a:extLst>
          </p:cNvPr>
          <p:cNvSpPr txBox="1"/>
          <p:nvPr/>
        </p:nvSpPr>
        <p:spPr>
          <a:xfrm>
            <a:off x="7380914" y="4304047"/>
            <a:ext cx="453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>
                <a:solidFill>
                  <a:srgbClr val="F1F1E6"/>
                </a:solidFill>
              </a:rPr>
              <a:t>[NAMA DOSEN]</a:t>
            </a:r>
            <a:endParaRPr lang="en-US" sz="2400" b="1" dirty="0">
              <a:solidFill>
                <a:srgbClr val="F1F1E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822A3-B94B-5DA4-3512-E77D4E210179}"/>
              </a:ext>
            </a:extLst>
          </p:cNvPr>
          <p:cNvSpPr txBox="1"/>
          <p:nvPr/>
        </p:nvSpPr>
        <p:spPr>
          <a:xfrm>
            <a:off x="9765421" y="6241035"/>
            <a:ext cx="2153923" cy="461665"/>
          </a:xfrm>
          <a:prstGeom prst="rect">
            <a:avLst/>
          </a:prstGeom>
          <a:solidFill>
            <a:srgbClr val="F1F1E6"/>
          </a:solidFill>
        </p:spPr>
        <p:txBody>
          <a:bodyPr wrap="none" rtlCol="0">
            <a:spAutoFit/>
          </a:bodyPr>
          <a:lstStyle/>
          <a:p>
            <a:pPr algn="r"/>
            <a:r>
              <a:rPr lang="id-ID" sz="2400" b="1" dirty="0">
                <a:solidFill>
                  <a:srgbClr val="021B3A"/>
                </a:solidFill>
              </a:rPr>
              <a:t>[MATA KULIAH]</a:t>
            </a:r>
            <a:endParaRPr lang="en-US" sz="2400" b="1" dirty="0">
              <a:solidFill>
                <a:srgbClr val="021B3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F8D58-8844-43EA-91A8-5620D438C4EC}"/>
              </a:ext>
            </a:extLst>
          </p:cNvPr>
          <p:cNvSpPr txBox="1"/>
          <p:nvPr/>
        </p:nvSpPr>
        <p:spPr>
          <a:xfrm>
            <a:off x="5102879" y="3163321"/>
            <a:ext cx="4846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>
                <a:solidFill>
                  <a:srgbClr val="F1F1E6"/>
                </a:solidFill>
                <a:latin typeface="Bodoni Bd BT" panose="02070803080706020303" pitchFamily="18" charset="0"/>
              </a:rPr>
              <a:t>[MATA KULIAH]</a:t>
            </a:r>
            <a:endParaRPr lang="en-US" sz="4800" b="1" dirty="0">
              <a:solidFill>
                <a:srgbClr val="F1F1E6"/>
              </a:solidFill>
              <a:latin typeface="Bodoni Bd BT" panose="02070803080706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7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9D67C1-D16B-16DA-4402-5D9535825867}"/>
              </a:ext>
            </a:extLst>
          </p:cNvPr>
          <p:cNvGrpSpPr/>
          <p:nvPr/>
        </p:nvGrpSpPr>
        <p:grpSpPr>
          <a:xfrm>
            <a:off x="1115878" y="790414"/>
            <a:ext cx="9934413" cy="214522"/>
            <a:chOff x="1981200" y="990600"/>
            <a:chExt cx="8229600" cy="152400"/>
          </a:xfrm>
          <a:solidFill>
            <a:srgbClr val="0F1F2F"/>
          </a:solidFill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3FA80014-50E2-FC07-1E84-6C2582098C34}"/>
                </a:ext>
              </a:extLst>
            </p:cNvPr>
            <p:cNvSpPr/>
            <p:nvPr/>
          </p:nvSpPr>
          <p:spPr>
            <a:xfrm>
              <a:off x="6019800" y="990600"/>
              <a:ext cx="152400" cy="152400"/>
            </a:xfrm>
            <a:prstGeom prst="diamond">
              <a:avLst/>
            </a:prstGeom>
            <a:solidFill>
              <a:srgbClr val="021B3A"/>
            </a:solidFill>
            <a:ln w="12700">
              <a:solidFill>
                <a:srgbClr val="F5B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F24663-4F61-FC23-6F77-339EA7C0B20C}"/>
                </a:ext>
              </a:extLst>
            </p:cNvPr>
            <p:cNvCxnSpPr/>
            <p:nvPr/>
          </p:nvCxnSpPr>
          <p:spPr>
            <a:xfrm>
              <a:off x="1981200" y="1066800"/>
              <a:ext cx="3886200" cy="0"/>
            </a:xfrm>
            <a:prstGeom prst="line">
              <a:avLst/>
            </a:prstGeom>
            <a:grpFill/>
            <a:ln w="19050">
              <a:solidFill>
                <a:srgbClr val="F5B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35A208-4DC6-1503-21CC-777275017F92}"/>
                </a:ext>
              </a:extLst>
            </p:cNvPr>
            <p:cNvCxnSpPr/>
            <p:nvPr/>
          </p:nvCxnSpPr>
          <p:spPr>
            <a:xfrm>
              <a:off x="6324600" y="1066800"/>
              <a:ext cx="3886200" cy="0"/>
            </a:xfrm>
            <a:prstGeom prst="line">
              <a:avLst/>
            </a:prstGeom>
            <a:grpFill/>
            <a:ln w="19050">
              <a:solidFill>
                <a:srgbClr val="F5B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F2EB8A-B019-2DDD-1A3A-BBA74F8EAC05}"/>
              </a:ext>
            </a:extLst>
          </p:cNvPr>
          <p:cNvSpPr txBox="1"/>
          <p:nvPr/>
        </p:nvSpPr>
        <p:spPr>
          <a:xfrm>
            <a:off x="1115878" y="222792"/>
            <a:ext cx="7820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021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 Pembelajaran</a:t>
            </a:r>
            <a:endParaRPr lang="id-ID" sz="2800" dirty="0">
              <a:solidFill>
                <a:srgbClr val="021B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28A4A3-0F1C-4637-8CB3-F38005320F46}"/>
              </a:ext>
            </a:extLst>
          </p:cNvPr>
          <p:cNvSpPr txBox="1"/>
          <p:nvPr/>
        </p:nvSpPr>
        <p:spPr>
          <a:xfrm>
            <a:off x="830389" y="2045965"/>
            <a:ext cx="10531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1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d-ID" sz="3600">
                <a:solidFill>
                  <a:srgbClr val="021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Pembahasan]</a:t>
            </a:r>
            <a:endParaRPr lang="en-US" sz="3600" dirty="0">
              <a:solidFill>
                <a:srgbClr val="021B3A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F2EB8A-B019-2DDD-1A3A-BBA74F8EAC05}"/>
              </a:ext>
            </a:extLst>
          </p:cNvPr>
          <p:cNvSpPr txBox="1"/>
          <p:nvPr/>
        </p:nvSpPr>
        <p:spPr>
          <a:xfrm>
            <a:off x="1115878" y="222792"/>
            <a:ext cx="7820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021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[Topik]</a:t>
            </a:r>
            <a:endParaRPr lang="id-ID" sz="2800" dirty="0">
              <a:solidFill>
                <a:srgbClr val="021B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11675-0007-CA4F-2FE2-F02BBF964AEA}"/>
              </a:ext>
            </a:extLst>
          </p:cNvPr>
          <p:cNvSpPr/>
          <p:nvPr/>
        </p:nvSpPr>
        <p:spPr>
          <a:xfrm>
            <a:off x="1087212" y="1185751"/>
            <a:ext cx="999174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id-ID" sz="2400" dirty="0">
                <a:solidFill>
                  <a:srgbClr val="021B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[Pembahasan]</a:t>
            </a:r>
            <a:endParaRPr lang="id-ID" sz="2400" dirty="0">
              <a:solidFill>
                <a:srgbClr val="021B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426FD7-A482-979A-4B74-B5AA19DCD8A0}"/>
              </a:ext>
            </a:extLst>
          </p:cNvPr>
          <p:cNvGrpSpPr/>
          <p:nvPr/>
        </p:nvGrpSpPr>
        <p:grpSpPr>
          <a:xfrm>
            <a:off x="1115878" y="790414"/>
            <a:ext cx="9934413" cy="214522"/>
            <a:chOff x="1981200" y="990600"/>
            <a:chExt cx="8229600" cy="152400"/>
          </a:xfrm>
          <a:solidFill>
            <a:srgbClr val="0F1F2F"/>
          </a:solidFill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F150D50-8EFA-276D-B583-F1CF5901BD81}"/>
                </a:ext>
              </a:extLst>
            </p:cNvPr>
            <p:cNvSpPr/>
            <p:nvPr/>
          </p:nvSpPr>
          <p:spPr>
            <a:xfrm>
              <a:off x="6019800" y="990600"/>
              <a:ext cx="152400" cy="152400"/>
            </a:xfrm>
            <a:prstGeom prst="diamond">
              <a:avLst/>
            </a:prstGeom>
            <a:solidFill>
              <a:srgbClr val="021B3A"/>
            </a:solidFill>
            <a:ln w="12700">
              <a:solidFill>
                <a:srgbClr val="F5B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8E3AB1-8ACE-698D-7590-954E2D0B15D3}"/>
                </a:ext>
              </a:extLst>
            </p:cNvPr>
            <p:cNvCxnSpPr/>
            <p:nvPr/>
          </p:nvCxnSpPr>
          <p:spPr>
            <a:xfrm>
              <a:off x="1981200" y="1066800"/>
              <a:ext cx="3886200" cy="0"/>
            </a:xfrm>
            <a:prstGeom prst="line">
              <a:avLst/>
            </a:prstGeom>
            <a:grpFill/>
            <a:ln w="19050">
              <a:solidFill>
                <a:srgbClr val="CC92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37D2FF-BC34-5C48-656A-1A92DECC48D7}"/>
                </a:ext>
              </a:extLst>
            </p:cNvPr>
            <p:cNvCxnSpPr/>
            <p:nvPr/>
          </p:nvCxnSpPr>
          <p:spPr>
            <a:xfrm>
              <a:off x="6324600" y="1066800"/>
              <a:ext cx="3886200" cy="0"/>
            </a:xfrm>
            <a:prstGeom prst="line">
              <a:avLst/>
            </a:prstGeom>
            <a:grpFill/>
            <a:ln w="19050">
              <a:solidFill>
                <a:srgbClr val="CC92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82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2300" y="2586830"/>
            <a:ext cx="8407400" cy="1684339"/>
          </a:xfrm>
        </p:spPr>
        <p:txBody>
          <a:bodyPr rtlCol="0"/>
          <a:lstStyle/>
          <a:p>
            <a:pPr algn="ctr">
              <a:defRPr/>
            </a:pPr>
            <a:r>
              <a:rPr lang="en-US" sz="5400" b="1" dirty="0">
                <a:solidFill>
                  <a:srgbClr val="CC922F"/>
                </a:solidFill>
              </a:rPr>
              <a:t>TERIMA KASIH</a:t>
            </a:r>
            <a:endParaRPr lang="en-GB" sz="4000" b="1" dirty="0">
              <a:solidFill>
                <a:srgbClr val="CC922F"/>
              </a:solidFill>
            </a:endParaRPr>
          </a:p>
        </p:txBody>
      </p:sp>
      <p:sp>
        <p:nvSpPr>
          <p:cNvPr id="53251" name="Text Placeholder 4"/>
          <p:cNvSpPr>
            <a:spLocks noGrp="1"/>
          </p:cNvSpPr>
          <p:nvPr>
            <p:ph type="body" idx="1"/>
          </p:nvPr>
        </p:nvSpPr>
        <p:spPr>
          <a:xfrm>
            <a:off x="1508406" y="4271169"/>
            <a:ext cx="9271000" cy="5095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id-ID" b="1" dirty="0">
                <a:solidFill>
                  <a:srgbClr val="CC922F"/>
                </a:solidFill>
              </a:rPr>
              <a:t>TGSS</a:t>
            </a:r>
            <a:r>
              <a:rPr lang="en-US" b="1" dirty="0">
                <a:solidFill>
                  <a:srgbClr val="CC922F"/>
                </a:solidFill>
              </a:rPr>
              <a:t> </a:t>
            </a:r>
            <a:r>
              <a:rPr lang="en-US" b="1">
                <a:solidFill>
                  <a:srgbClr val="CC922F"/>
                </a:solidFill>
              </a:rPr>
              <a:t>© 202</a:t>
            </a:r>
            <a:r>
              <a:rPr lang="en-US" b="1" dirty="0">
                <a:solidFill>
                  <a:srgbClr val="CC922F"/>
                </a:solidFill>
              </a:rPr>
              <a:t>4</a:t>
            </a:r>
            <a:endParaRPr lang="en-GB" b="1" dirty="0">
              <a:solidFill>
                <a:srgbClr val="CC92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7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25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11912</TotalTime>
  <Words>33</Words>
  <Application>Microsoft Office PowerPoint</Application>
  <PresentationFormat>Widescreen</PresentationFormat>
  <Paragraphs>12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Bodoni Bd BT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 3.1</dc:title>
  <dc:creator>Tresna</dc:creator>
  <cp:lastModifiedBy>Galih PC</cp:lastModifiedBy>
  <cp:revision>1302</cp:revision>
  <dcterms:created xsi:type="dcterms:W3CDTF">2013-03-13T23:07:26Z</dcterms:created>
  <dcterms:modified xsi:type="dcterms:W3CDTF">2024-09-04T12:50:43Z</dcterms:modified>
  <cp:contentStatus/>
</cp:coreProperties>
</file>